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896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00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83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670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8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69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81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36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99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73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0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B8C96-C5D2-4E48-AFE1-7C9CC9C7132B}" type="datetimeFigureOut">
              <a:rPr lang="en-GB" smtClean="0"/>
              <a:t>24/05/2019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7E07-FD96-4186-B80C-6A15BB52C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85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441" y="4211960"/>
            <a:ext cx="379095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99796" y="1691680"/>
            <a:ext cx="5049484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GB" sz="3600" b="1" i="1" dirty="0" err="1">
                <a:latin typeface="Arial Black" pitchFamily="34" charset="0"/>
              </a:rPr>
              <a:t>Elford</a:t>
            </a:r>
            <a:r>
              <a:rPr lang="en-GB" sz="3600" b="1" i="1" dirty="0">
                <a:latin typeface="Arial Black" pitchFamily="34" charset="0"/>
              </a:rPr>
              <a:t> Cricket Club</a:t>
            </a:r>
          </a:p>
        </p:txBody>
      </p:sp>
      <p:sp>
        <p:nvSpPr>
          <p:cNvPr id="6" name="Rectangle 5"/>
          <p:cNvSpPr/>
          <p:nvPr/>
        </p:nvSpPr>
        <p:spPr>
          <a:xfrm>
            <a:off x="3082652" y="2555776"/>
            <a:ext cx="850404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b="1" i="1" dirty="0">
                <a:latin typeface="Arial Black" pitchFamily="34" charset="0"/>
              </a:rPr>
              <a:t>V</a:t>
            </a:r>
          </a:p>
        </p:txBody>
      </p:sp>
      <p:sp>
        <p:nvSpPr>
          <p:cNvPr id="9" name="Rectangle 8"/>
          <p:cNvSpPr/>
          <p:nvPr/>
        </p:nvSpPr>
        <p:spPr>
          <a:xfrm>
            <a:off x="1728192" y="3491880"/>
            <a:ext cx="3429000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b="1" i="1" dirty="0">
                <a:latin typeface="Arial Black" pitchFamily="34" charset="0"/>
              </a:rPr>
              <a:t>The Rest of</a:t>
            </a:r>
            <a:endParaRPr lang="en-GB" sz="3600" b="1" i="1" dirty="0">
              <a:latin typeface="Arial Black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1241" y="6588224"/>
            <a:ext cx="65795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ALL PROCEEDS TO THE PBC FOUNDATION</a:t>
            </a:r>
          </a:p>
          <a:p>
            <a:pPr algn="ctr"/>
            <a:r>
              <a:rPr lang="en-US" sz="2400" dirty="0"/>
              <a:t>Donations can also be made via ‘’Just Giving’’ </a:t>
            </a:r>
            <a:r>
              <a:rPr lang="en-US" sz="2400" i="1" dirty="0">
                <a:solidFill>
                  <a:srgbClr val="FF0000"/>
                </a:solidFill>
              </a:rPr>
              <a:t>‘’Sandra </a:t>
            </a:r>
            <a:r>
              <a:rPr lang="en-US" sz="2400" i="1" dirty="0" err="1">
                <a:solidFill>
                  <a:srgbClr val="FF0000"/>
                </a:solidFill>
              </a:rPr>
              <a:t>Bozward</a:t>
            </a:r>
            <a:r>
              <a:rPr lang="en-US" sz="2400" i="1" dirty="0">
                <a:solidFill>
                  <a:srgbClr val="FF0000"/>
                </a:solidFill>
              </a:rPr>
              <a:t> Memorial Cricket Day’’</a:t>
            </a:r>
          </a:p>
          <a:p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201241" y="7740352"/>
            <a:ext cx="64681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All welcome ! </a:t>
            </a:r>
          </a:p>
          <a:p>
            <a:r>
              <a:rPr lang="en-US" sz="2000" dirty="0"/>
              <a:t>For any further information </a:t>
            </a:r>
            <a:r>
              <a:rPr lang="en-GB" sz="2000" dirty="0"/>
              <a:t>contact </a:t>
            </a:r>
            <a:r>
              <a:rPr lang="en-GB" sz="2000" dirty="0" err="1"/>
              <a:t>Boz</a:t>
            </a:r>
            <a:r>
              <a:rPr lang="en-GB" sz="2000" dirty="0"/>
              <a:t> 07584 800260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6672" y="8532440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Directions  - Follow signs for Church, follow road to the right, cricket club on right, parking behind club house 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404664" y="323528"/>
            <a:ext cx="597666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latin typeface="Arial Black" pitchFamily="34" charset="0"/>
              </a:rPr>
              <a:t>SUNDAY 26</a:t>
            </a:r>
            <a:r>
              <a:rPr lang="en-GB" sz="2800" b="1" baseline="30000" dirty="0">
                <a:latin typeface="Arial Black" pitchFamily="34" charset="0"/>
              </a:rPr>
              <a:t>TH</a:t>
            </a:r>
            <a:r>
              <a:rPr lang="en-GB" sz="2800" b="1" dirty="0">
                <a:latin typeface="Arial Black" pitchFamily="34" charset="0"/>
              </a:rPr>
              <a:t> MAY 2019</a:t>
            </a:r>
          </a:p>
          <a:p>
            <a:pPr algn="ctr"/>
            <a:r>
              <a:rPr lang="en-GB" sz="2800" b="1" dirty="0">
                <a:latin typeface="Arial Black" pitchFamily="34" charset="0"/>
              </a:rPr>
              <a:t>CHARITY CRICKET GAME</a:t>
            </a:r>
          </a:p>
          <a:p>
            <a:pPr algn="ctr"/>
            <a:r>
              <a:rPr lang="en-GB" sz="2000" b="1" dirty="0">
                <a:latin typeface="Arial Black" pitchFamily="34" charset="0"/>
              </a:rPr>
              <a:t>2.00 START – </a:t>
            </a:r>
            <a:r>
              <a:rPr lang="en-GB" sz="2000" b="1" dirty="0" err="1">
                <a:latin typeface="Arial Black" pitchFamily="34" charset="0"/>
              </a:rPr>
              <a:t>Elford</a:t>
            </a:r>
            <a:r>
              <a:rPr lang="en-GB" sz="2000" b="1" dirty="0">
                <a:latin typeface="Arial Black" pitchFamily="34" charset="0"/>
              </a:rPr>
              <a:t> Cricket Club - </a:t>
            </a:r>
            <a:r>
              <a:rPr lang="en-GB" sz="2000" b="1" dirty="0">
                <a:effectLst/>
              </a:rPr>
              <a:t>B79 9DE</a:t>
            </a:r>
            <a:endParaRPr lang="en-GB" sz="2000" b="1" dirty="0">
              <a:latin typeface="Arial Black" pitchFamily="34" charset="0"/>
            </a:endParaRPr>
          </a:p>
        </p:txBody>
      </p:sp>
      <p:pic>
        <p:nvPicPr>
          <p:cNvPr id="1028" name="Picture 4" descr="C:\Users\HelenS\Pictures\personal pics\PB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938" y="5482422"/>
            <a:ext cx="990764" cy="99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elenS\AppData\Local\Microsoft\Windows\Temporary Internet Files\Content.IE5\FUM09MCB\photo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921" y="5364088"/>
            <a:ext cx="1071446" cy="1048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elenS\AppData\Local\Microsoft\Windows\Temporary Internet Files\Content.IE5\3YBTM5MU\photo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0" y="2483768"/>
            <a:ext cx="1656184" cy="124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HelenS\AppData\Local\Microsoft\Windows\Temporary Internet Files\Content.IE5\3YBTM5MU\photo[2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41" y="2347670"/>
            <a:ext cx="1571575" cy="1550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819108" y="5944853"/>
            <a:ext cx="1537884" cy="467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ritannic Bold" pitchFamily="34" charset="0"/>
              </a:rPr>
              <a:t>AUCTION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75292" y="5944853"/>
            <a:ext cx="1537884" cy="467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ritannic Bold" pitchFamily="34" charset="0"/>
              </a:rPr>
              <a:t>RAFFLE</a:t>
            </a:r>
          </a:p>
        </p:txBody>
      </p:sp>
    </p:spTree>
    <p:extLst>
      <p:ext uri="{BB962C8B-B14F-4D97-AF65-F5344CB8AC3E}">
        <p14:creationId xmlns:p14="http://schemas.microsoft.com/office/powerpoint/2010/main" val="1393153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81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Britannic Bold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Sturgess</dc:creator>
  <cp:lastModifiedBy>Margaret Jones</cp:lastModifiedBy>
  <cp:revision>12</cp:revision>
  <dcterms:created xsi:type="dcterms:W3CDTF">2014-05-09T17:41:45Z</dcterms:created>
  <dcterms:modified xsi:type="dcterms:W3CDTF">2019-05-24T09:15:20Z</dcterms:modified>
</cp:coreProperties>
</file>